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sldIdLst>
    <p:sldId id="259" r:id="rId2"/>
    <p:sldId id="270" r:id="rId3"/>
    <p:sldId id="271" r:id="rId4"/>
    <p:sldId id="272" r:id="rId5"/>
    <p:sldId id="273" r:id="rId6"/>
    <p:sldId id="274" r:id="rId7"/>
    <p:sldId id="275" r:id="rId8"/>
    <p:sldId id="276" r:id="rId9"/>
    <p:sldId id="277" r:id="rId10"/>
    <p:sldId id="278" r:id="rId11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139" d="100"/>
          <a:sy n="139" d="100"/>
        </p:scale>
        <p:origin x="-100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slide" Target="slides/slide10.xml"/><Relationship Id="rId12" Type="http://schemas.openxmlformats.org/officeDocument/2006/relationships/printerSettings" Target="printerSettings/printerSettings1.bin"/><Relationship Id="rId13" Type="http://schemas.openxmlformats.org/officeDocument/2006/relationships/presProps" Target="presProps.xml"/><Relationship Id="rId14" Type="http://schemas.openxmlformats.org/officeDocument/2006/relationships/viewProps" Target="viewProps.xml"/><Relationship Id="rId15" Type="http://schemas.openxmlformats.org/officeDocument/2006/relationships/theme" Target="theme/them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10" Type="http://schemas.openxmlformats.org/officeDocument/2006/relationships/slide" Target="slides/slide9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94521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12453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977348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9652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01401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22064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305080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56282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3540993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24637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31309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B1D507-B000-2842-AF0D-8F0382891843}" type="datetimeFigureOut">
              <a:rPr lang="en-US" smtClean="0"/>
              <a:t>3/24/15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1D9783-28F1-0C44-85CA-04A555A8DFA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99157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8.jp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9.jp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2015-03-18 10.51.28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01736626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858853895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2015-03-18 10.52.3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32108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03-18 10.52.43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603114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03-18 10.52.4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5754779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03-18 10.52.5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58984762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03-18 10.53.06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4377470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03-18 10.53.17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884164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03-18 10.53.30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6399514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2015-03-18 10.53.39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4025133"/>
      </p:ext>
    </p:extLst>
  </p:cSld>
  <p:clrMapOvr>
    <a:masterClrMapping/>
  </p:clrMapOvr>
  <p:timing>
    <p:tnLst>
      <p:par>
        <p:cTn xmlns:p14="http://schemas.microsoft.com/office/powerpoint/2010/main"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37</TotalTime>
  <Words>0</Words>
  <Application>Microsoft Macintosh PowerPoint</Application>
  <PresentationFormat>On-screen Show (4:3)</PresentationFormat>
  <Paragraphs>0</Paragraphs>
  <Slides>10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Mark Roddy</dc:creator>
  <cp:lastModifiedBy>Mark Roddy</cp:lastModifiedBy>
  <cp:revision>3</cp:revision>
  <dcterms:created xsi:type="dcterms:W3CDTF">2015-03-24T22:45:45Z</dcterms:created>
  <dcterms:modified xsi:type="dcterms:W3CDTF">2015-03-24T23:23:32Z</dcterms:modified>
</cp:coreProperties>
</file>